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9929A-8C9C-4090-9355-5C16158E285B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DEEA4-5862-4B4D-97E5-4DE29B4F2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DBA52-F57E-452D-974A-E9191D5C7F32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75292-2F03-47C7-8D7B-C72CFE4E5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3C212-BC51-4220-9D61-281C929EAAA0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8E3FB-8F8D-4C6C-BBC2-FE783D8CB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C7148-AE01-4FAB-BABB-F5BD44032EED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C3F6C-3195-4C39-9486-E6016B1BD5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5539B-553B-4E56-8E4C-0B00B7C7713C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683D5-19A0-453A-9476-AE5D18D23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39B0C-8468-4406-8720-29AAA9350C6B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112FA-DAF2-4734-8824-85E3B35E2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4150D-CD46-4E6F-99D2-8DC6C1682EA3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D745E-2D4A-44A5-ACD3-7C9540C6BC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C1224-45DB-4CF9-A7A7-40F418475D03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96C84-E8A1-4143-A559-346721362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CE83C-9EBE-4CCE-9421-8A8D6427D1B8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88A04-164A-4995-AFA2-A0D352539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92ABF-83F1-410A-9D95-4CCD71A2CD2B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C168-B9FC-490C-908B-D4A282B9A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0C7E4-BEDF-4F9D-86B3-E8BDDD0B871F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C96E8-3565-4BC8-BF66-F97F0C8DE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F4D632-0173-4C9B-B5D8-FBC5D9DBC068}" type="datetimeFigureOut">
              <a:rPr lang="en-US"/>
              <a:pPr>
                <a:defRPr/>
              </a:pPr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3A54B4-72E6-4DB9-B247-2695D2B56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Bia_nian_1.png"/>
          <p:cNvPicPr>
            <a:picLocks noChangeAspect="1"/>
          </p:cNvPicPr>
          <p:nvPr/>
        </p:nvPicPr>
        <p:blipFill>
          <a:blip r:embed="rId2"/>
          <a:srcRect r="16774"/>
          <a:stretch>
            <a:fillRect/>
          </a:stretch>
        </p:blipFill>
        <p:spPr bwMode="auto">
          <a:xfrm>
            <a:off x="1371600" y="1219200"/>
            <a:ext cx="62071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71600" y="4572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小朋友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 放鞭炮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穿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新衣服</a:t>
            </a:r>
            <a:endParaRPr 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55626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小朋友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放鞭炮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穿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新衣服</a:t>
            </a:r>
            <a:endParaRPr lang="en-US" sz="28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bai_nian_5.png"/>
          <p:cNvPicPr>
            <a:picLocks noChangeAspect="1"/>
          </p:cNvPicPr>
          <p:nvPr/>
        </p:nvPicPr>
        <p:blipFill>
          <a:blip r:embed="rId2"/>
          <a:srcRect r="18678"/>
          <a:stretch>
            <a:fillRect/>
          </a:stretch>
        </p:blipFill>
        <p:spPr bwMode="auto">
          <a:xfrm>
            <a:off x="1143000" y="914400"/>
            <a:ext cx="6376988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90600" y="5791200"/>
            <a:ext cx="723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早上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给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爸爸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妈妈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拜年</a:t>
            </a:r>
            <a:endParaRPr 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304800"/>
            <a:ext cx="7086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早上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2.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給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3.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爸爸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4.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媽媽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5.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拜年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bainian_4.png"/>
          <p:cNvPicPr>
            <a:picLocks noChangeAspect="1"/>
          </p:cNvPicPr>
          <p:nvPr/>
        </p:nvPicPr>
        <p:blipFill>
          <a:blip r:embed="rId2"/>
          <a:srcRect r="18440"/>
          <a:stretch>
            <a:fillRect/>
          </a:stretch>
        </p:blipFill>
        <p:spPr bwMode="auto">
          <a:xfrm>
            <a:off x="990600" y="990600"/>
            <a:ext cx="655637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304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1.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爺爺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2.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奶奶 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祝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 4.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您們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 5.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新年快樂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6.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身體健康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 </a:t>
            </a:r>
            <a:endParaRPr 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715000"/>
            <a:ext cx="934101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爷爷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奶奶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祝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您们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5.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新年快乐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6.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身体健康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bai_nian_7.png"/>
          <p:cNvPicPr>
            <a:picLocks noChangeAspect="1"/>
          </p:cNvPicPr>
          <p:nvPr/>
        </p:nvPicPr>
        <p:blipFill>
          <a:blip r:embed="rId2"/>
          <a:srcRect r="18201"/>
          <a:stretch>
            <a:fillRect/>
          </a:stretch>
        </p:blipFill>
        <p:spPr bwMode="auto">
          <a:xfrm>
            <a:off x="990600" y="990600"/>
            <a:ext cx="6905625" cy="476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" y="2286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1. </a:t>
            </a:r>
            <a:r>
              <a:rPr lang="zh-TW" altLang="en-US" sz="2800" dirty="0">
                <a:latin typeface="楷体" pitchFamily="49" charset="-122"/>
                <a:ea typeface="楷体" pitchFamily="49" charset="-122"/>
              </a:rPr>
              <a:t>我 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2.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吃 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糖果 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拿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 5.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紅包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 6.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壓歲錢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 </a:t>
            </a:r>
            <a:endParaRPr 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5943600"/>
            <a:ext cx="7391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1.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我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2.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吃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糖果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拿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红包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压岁钱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bai_nian_8.png"/>
          <p:cNvPicPr>
            <a:picLocks noChangeAspect="1"/>
          </p:cNvPicPr>
          <p:nvPr/>
        </p:nvPicPr>
        <p:blipFill>
          <a:blip r:embed="rId2"/>
          <a:srcRect r="18678" b="2185"/>
          <a:stretch>
            <a:fillRect/>
          </a:stretch>
        </p:blipFill>
        <p:spPr bwMode="auto">
          <a:xfrm>
            <a:off x="914400" y="914400"/>
            <a:ext cx="676116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1000" y="3048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朋友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2.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老師 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恭喜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 4.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 萬事如意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 5.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恭喜發財</a:t>
            </a:r>
            <a:r>
              <a:rPr lang="en-US" altLang="zh-TW" sz="2800" dirty="0" smtClean="0">
                <a:latin typeface="楷体" pitchFamily="49" charset="-122"/>
                <a:ea typeface="楷体" pitchFamily="49" charset="-122"/>
              </a:rPr>
              <a:t> </a:t>
            </a:r>
            <a:endParaRPr 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903893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朋友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2.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老师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恭喜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4.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万事如意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恭喜发财</a:t>
            </a:r>
            <a:endParaRPr lang="en-US" sz="28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bai_nian_9.png"/>
          <p:cNvPicPr>
            <a:picLocks noChangeAspect="1"/>
          </p:cNvPicPr>
          <p:nvPr/>
        </p:nvPicPr>
        <p:blipFill>
          <a:blip r:embed="rId2"/>
          <a:srcRect r="18536" b="1666"/>
          <a:stretch>
            <a:fillRect/>
          </a:stretch>
        </p:blipFill>
        <p:spPr bwMode="auto">
          <a:xfrm>
            <a:off x="838200" y="990600"/>
            <a:ext cx="68278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5800" y="3810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哥哥 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姊姊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 3.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弟弟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妹妹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 5.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喜歡</a:t>
            </a:r>
            <a:r>
              <a:rPr lang="en-US" sz="2800" dirty="0" smtClean="0">
                <a:latin typeface="楷体" pitchFamily="49" charset="-122"/>
                <a:ea typeface="楷体" pitchFamily="49" charset="-122"/>
              </a:rPr>
              <a:t> 6. 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過年</a:t>
            </a:r>
            <a:endParaRPr 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5791200"/>
            <a:ext cx="8382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哥哥</a:t>
            </a:r>
            <a:r>
              <a:rPr lang="zh-TW" altLang="en-US" sz="2800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姊姊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3.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弟弟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妹妹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喜欢 </a:t>
            </a:r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6. </a:t>
            </a: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过年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213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11</cp:revision>
  <dcterms:created xsi:type="dcterms:W3CDTF">2011-01-28T10:32:03Z</dcterms:created>
  <dcterms:modified xsi:type="dcterms:W3CDTF">2011-01-28T13:17:09Z</dcterms:modified>
</cp:coreProperties>
</file>